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2b0b282a6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2b0b282a6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2b0b282a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2b0b282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c2b0b282a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c2b0b282a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2b0b282a6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c2b0b282a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c2b0b282a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c2b0b282a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c2b0b282a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c2b0b282a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2b0b282a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2b0b282a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c2b0b282a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c2b0b282a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2b0b282a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c2b0b282a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ytvoř titulní snímek prezentace o MS Word , autor Ing. Jiří Šilhán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 title="unnam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 title="unnamed (7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 title="unnamed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 title="unnamed (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 title="unnamed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 title="unnamed (5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 title="unnamed (6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 title="unnamed (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